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5" r:id="rId3"/>
    <p:sldId id="273" r:id="rId4"/>
    <p:sldId id="275" r:id="rId5"/>
    <p:sldId id="274" r:id="rId6"/>
    <p:sldId id="306" r:id="rId7"/>
    <p:sldId id="300" r:id="rId8"/>
    <p:sldId id="276" r:id="rId9"/>
    <p:sldId id="277" r:id="rId10"/>
    <p:sldId id="291" r:id="rId11"/>
    <p:sldId id="268" r:id="rId12"/>
    <p:sldId id="270" r:id="rId13"/>
    <p:sldId id="269" r:id="rId14"/>
    <p:sldId id="307" r:id="rId15"/>
    <p:sldId id="272" r:id="rId16"/>
    <p:sldId id="298" r:id="rId17"/>
    <p:sldId id="271" r:id="rId18"/>
    <p:sldId id="292" r:id="rId19"/>
    <p:sldId id="278" r:id="rId20"/>
    <p:sldId id="280" r:id="rId21"/>
    <p:sldId id="279" r:id="rId22"/>
    <p:sldId id="309" r:id="rId23"/>
    <p:sldId id="302" r:id="rId24"/>
    <p:sldId id="281" r:id="rId25"/>
    <p:sldId id="282" r:id="rId26"/>
    <p:sldId id="293" r:id="rId27"/>
    <p:sldId id="283" r:id="rId28"/>
    <p:sldId id="285" r:id="rId29"/>
    <p:sldId id="308" r:id="rId30"/>
    <p:sldId id="304" r:id="rId31"/>
    <p:sldId id="284" r:id="rId32"/>
    <p:sldId id="286" r:id="rId33"/>
    <p:sldId id="287" r:id="rId34"/>
    <p:sldId id="290" r:id="rId35"/>
    <p:sldId id="263" r:id="rId36"/>
    <p:sldId id="265" r:id="rId37"/>
    <p:sldId id="288" r:id="rId38"/>
    <p:sldId id="296" r:id="rId39"/>
    <p:sldId id="264" r:id="rId40"/>
    <p:sldId id="266" r:id="rId41"/>
    <p:sldId id="310" r:id="rId42"/>
    <p:sldId id="267" r:id="rId43"/>
    <p:sldId id="257" r:id="rId44"/>
    <p:sldId id="259" r:id="rId45"/>
    <p:sldId id="260" r:id="rId46"/>
    <p:sldId id="294" r:id="rId47"/>
    <p:sldId id="258" r:id="rId48"/>
    <p:sldId id="261" r:id="rId49"/>
    <p:sldId id="262" r:id="rId50"/>
    <p:sldId id="28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>
      <p:cViewPr varScale="1">
        <p:scale>
          <a:sx n="113" d="100"/>
          <a:sy n="113" d="100"/>
        </p:scale>
        <p:origin x="138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940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621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366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0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6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1284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68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44BB29-AA29-4EA4-B6FA-9315B5D6FB3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A6A1F0-FE64-4B2C-A500-C8628E5BF1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90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heldonmuseum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Alaska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Regions note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1"/>
            <a:ext cx="92232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304800"/>
            <a:ext cx="584835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Interior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region covers about 2/3 of the state</a:t>
            </a:r>
          </a:p>
          <a:p>
            <a:r>
              <a:rPr lang="en-US" sz="2400" dirty="0" smtClean="0"/>
              <a:t>The Arctic Circle cuts across the region</a:t>
            </a:r>
          </a:p>
          <a:p>
            <a:r>
              <a:rPr lang="en-US" sz="2400" dirty="0" smtClean="0"/>
              <a:t>Large Rivers and valleys, Mountain Chains (Denali) Spruce and Birch Forests</a:t>
            </a:r>
          </a:p>
          <a:p>
            <a:r>
              <a:rPr lang="en-US" sz="2400" dirty="0" smtClean="0"/>
              <a:t>The Yukon River</a:t>
            </a:r>
          </a:p>
          <a:p>
            <a:r>
              <a:rPr lang="en-US" sz="2400" dirty="0" smtClean="0"/>
              <a:t>Tundra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4" y="4990134"/>
            <a:ext cx="2486026" cy="167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2895600" cy="368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2" y="4800599"/>
            <a:ext cx="3091723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Native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Athabascans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684585" cy="474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5638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Wet and dry tundra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Forests of skinny birch, spruce aspen and alder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Caribou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Salmon and other fish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404642" cy="40385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Continental subarctic climate</a:t>
            </a:r>
          </a:p>
          <a:p>
            <a:r>
              <a:rPr lang="en-US" sz="2400" dirty="0" smtClean="0"/>
              <a:t>Extreme temperatures </a:t>
            </a:r>
          </a:p>
          <a:p>
            <a:r>
              <a:rPr lang="en-US" sz="2400" dirty="0" smtClean="0"/>
              <a:t>Little precipitation</a:t>
            </a:r>
            <a:endParaRPr lang="en-US" sz="2400" dirty="0"/>
          </a:p>
          <a:p>
            <a:r>
              <a:rPr lang="en-US" sz="2400" dirty="0" smtClean="0"/>
              <a:t>Some of the hottest and coldest temperatures occur near Fairbanks 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11885"/>
            <a:ext cx="465234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 and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Fairbanks – the Golden Heart 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76747" cy="951035"/>
          </a:xfrm>
        </p:spPr>
        <p:txBody>
          <a:bodyPr/>
          <a:lstStyle/>
          <a:p>
            <a:r>
              <a:rPr lang="en-US" dirty="0" smtClean="0"/>
              <a:t>Economic Base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666999"/>
            <a:ext cx="4100147" cy="3886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Communication and transportation hubs in Fairbanks</a:t>
            </a:r>
          </a:p>
          <a:p>
            <a:r>
              <a:rPr lang="en-US" sz="2400" dirty="0" smtClean="0"/>
              <a:t>UAF</a:t>
            </a:r>
          </a:p>
          <a:p>
            <a:r>
              <a:rPr lang="en-US" sz="2400" dirty="0" smtClean="0"/>
              <a:t>Oilfield Services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ubsistence fishing and hunting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Minerals 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84595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0647"/>
            <a:ext cx="5416361" cy="85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Bering Sea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29921"/>
            <a:ext cx="77533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57756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Bering Sea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19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Extends from the Arctic Circle to Bristol Bay</a:t>
            </a:r>
          </a:p>
          <a:p>
            <a:r>
              <a:rPr lang="en-US" sz="2400" dirty="0" smtClean="0"/>
              <a:t>Flat Tundra, lakes, ponds, and rivers</a:t>
            </a:r>
          </a:p>
          <a:p>
            <a:r>
              <a:rPr lang="en-US" sz="2400" dirty="0" smtClean="0"/>
              <a:t>Dominated by Kuskokwim and Yukon Rivers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4038600" cy="30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647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Bering Sea Native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79" y="1807624"/>
            <a:ext cx="4471442" cy="14477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Inupiat and Yupiit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638"/>
            <a:ext cx="3200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602578" cy="360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Brown bears</a:t>
            </a:r>
          </a:p>
          <a:p>
            <a:r>
              <a:rPr lang="en-US" sz="2400" dirty="0" smtClean="0"/>
              <a:t>Walrus </a:t>
            </a:r>
          </a:p>
          <a:p>
            <a:r>
              <a:rPr lang="en-US" sz="2400" dirty="0" smtClean="0"/>
              <a:t>Otters </a:t>
            </a:r>
          </a:p>
          <a:p>
            <a:r>
              <a:rPr lang="en-US" sz="2400" dirty="0" smtClean="0"/>
              <a:t>Fur seals </a:t>
            </a:r>
          </a:p>
          <a:p>
            <a:r>
              <a:rPr lang="en-US" sz="2400" dirty="0" smtClean="0"/>
              <a:t>Seabirds </a:t>
            </a:r>
          </a:p>
          <a:p>
            <a:r>
              <a:rPr lang="en-US" sz="2400" dirty="0" smtClean="0"/>
              <a:t>Salmon and other fish</a:t>
            </a:r>
          </a:p>
          <a:p>
            <a:r>
              <a:rPr lang="en-US" sz="2400" dirty="0" smtClean="0"/>
              <a:t>Musk Oxen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8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 and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Nome</a:t>
            </a:r>
          </a:p>
          <a:p>
            <a:r>
              <a:rPr lang="en-US" sz="2400" dirty="0" smtClean="0"/>
              <a:t>Dillingham </a:t>
            </a:r>
          </a:p>
          <a:p>
            <a:r>
              <a:rPr lang="en-US" sz="2400" dirty="0" smtClean="0"/>
              <a:t>Bethel </a:t>
            </a:r>
          </a:p>
          <a:p>
            <a:r>
              <a:rPr lang="en-US" sz="2400" dirty="0" smtClean="0"/>
              <a:t>Many small villages </a:t>
            </a:r>
          </a:p>
          <a:p>
            <a:r>
              <a:rPr lang="en-US" sz="2400" dirty="0" smtClean="0"/>
              <a:t>Only a few local roads can be found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0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Base Bering Sea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65" y="1981200"/>
            <a:ext cx="6248400" cy="3535363"/>
          </a:xfrm>
        </p:spPr>
        <p:txBody>
          <a:bodyPr/>
          <a:lstStyle/>
          <a:p>
            <a:r>
              <a:rPr lang="en-US" sz="2400" dirty="0" smtClean="0"/>
              <a:t>Subsistence Fishing and Hunting</a:t>
            </a:r>
          </a:p>
          <a:p>
            <a:r>
              <a:rPr lang="en-US" sz="2400" dirty="0" smtClean="0"/>
              <a:t>Commercial Fishing</a:t>
            </a:r>
          </a:p>
          <a:p>
            <a:r>
              <a:rPr lang="en-US" sz="2400" dirty="0" smtClean="0"/>
              <a:t>Mineral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Bristol Bay Set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5" y="4038600"/>
            <a:ext cx="3855085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Bering Sea Coast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Subarctic oceanic climate</a:t>
            </a:r>
          </a:p>
          <a:p>
            <a:r>
              <a:rPr lang="en-US" sz="2400" dirty="0" smtClean="0"/>
              <a:t>Cold, windy </a:t>
            </a:r>
            <a:r>
              <a:rPr lang="en-US" sz="2400" dirty="0"/>
              <a:t>w</a:t>
            </a:r>
            <a:r>
              <a:rPr lang="en-US" sz="2400" dirty="0" smtClean="0"/>
              <a:t>inters</a:t>
            </a:r>
          </a:p>
          <a:p>
            <a:r>
              <a:rPr lang="en-US" sz="2400" dirty="0" smtClean="0"/>
              <a:t>Cool and rainy in summer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5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Peninsula and Aleutians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8" y="2425195"/>
            <a:ext cx="7820521" cy="34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4355593"/>
          </a:xfrm>
        </p:spPr>
        <p:txBody>
          <a:bodyPr/>
          <a:lstStyle/>
          <a:p>
            <a:r>
              <a:rPr lang="en-US" dirty="0" smtClean="0"/>
              <a:t>Volcanic Mountain Ranges</a:t>
            </a:r>
          </a:p>
          <a:p>
            <a:r>
              <a:rPr lang="en-US" dirty="0" smtClean="0"/>
              <a:t>Sits on top of the Ring of Fire</a:t>
            </a:r>
          </a:p>
          <a:p>
            <a:r>
              <a:rPr lang="en-US" dirty="0" smtClean="0"/>
              <a:t>Nearly 1,500 miles long</a:t>
            </a:r>
          </a:p>
          <a:p>
            <a:r>
              <a:rPr lang="en-US" dirty="0" smtClean="0"/>
              <a:t>Islands with rocky shoals and deep channels</a:t>
            </a:r>
          </a:p>
          <a:p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3701796"/>
            <a:ext cx="448818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Mild temperature compared to the arctic </a:t>
            </a:r>
          </a:p>
          <a:p>
            <a:r>
              <a:rPr lang="en-US" sz="2400" dirty="0" smtClean="0"/>
              <a:t>Some of the worst storms in the world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7840"/>
            <a:ext cx="7924800" cy="48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 and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Dutch Harbor</a:t>
            </a:r>
          </a:p>
          <a:p>
            <a:r>
              <a:rPr lang="en-US" sz="2400" dirty="0" smtClean="0"/>
              <a:t>Kodiak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0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Aleutians Inhabitants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6645"/>
            <a:ext cx="5219700" cy="1618555"/>
          </a:xfrm>
        </p:spPr>
        <p:txBody>
          <a:bodyPr/>
          <a:lstStyle/>
          <a:p>
            <a:r>
              <a:rPr lang="en-US" sz="2400" dirty="0" smtClean="0"/>
              <a:t>Aleuts: </a:t>
            </a:r>
            <a:r>
              <a:rPr lang="en-US" sz="2400" dirty="0" err="1" smtClean="0"/>
              <a:t>Unangan</a:t>
            </a:r>
            <a:r>
              <a:rPr lang="en-US" sz="2400" dirty="0" smtClean="0"/>
              <a:t> and Alutiiq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9360"/>
            <a:ext cx="3366509" cy="23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397956" cy="254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72575"/>
            <a:ext cx="4041361" cy="239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5103"/>
            <a:ext cx="5181601" cy="1143000"/>
          </a:xfrm>
        </p:spPr>
        <p:txBody>
          <a:bodyPr/>
          <a:lstStyle/>
          <a:p>
            <a:r>
              <a:rPr lang="en-US" dirty="0" smtClean="0"/>
              <a:t>Economic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1"/>
            <a:ext cx="3404642" cy="2895598"/>
          </a:xfrm>
        </p:spPr>
        <p:txBody>
          <a:bodyPr/>
          <a:lstStyle/>
          <a:p>
            <a:r>
              <a:rPr lang="en-US" sz="2400" dirty="0" smtClean="0"/>
              <a:t>Commercial Fishing</a:t>
            </a:r>
          </a:p>
          <a:p>
            <a:r>
              <a:rPr lang="en-US" sz="2400" dirty="0" smtClean="0"/>
              <a:t>Hunting</a:t>
            </a:r>
          </a:p>
          <a:p>
            <a:r>
              <a:rPr lang="en-US" sz="2400" dirty="0" smtClean="0"/>
              <a:t>Shipping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69913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40" y="3962399"/>
            <a:ext cx="3583477" cy="25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8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Crab 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Steller sea lion</a:t>
            </a:r>
          </a:p>
          <a:p>
            <a:r>
              <a:rPr lang="en-US" dirty="0" smtClean="0"/>
              <a:t>Sea otter </a:t>
            </a:r>
          </a:p>
          <a:p>
            <a:r>
              <a:rPr lang="en-US" dirty="0" smtClean="0"/>
              <a:t>Sea birds </a:t>
            </a:r>
          </a:p>
          <a:p>
            <a:r>
              <a:rPr lang="en-US" dirty="0" smtClean="0"/>
              <a:t>Puffins </a:t>
            </a:r>
          </a:p>
          <a:p>
            <a:r>
              <a:rPr lang="en-US" dirty="0" smtClean="0"/>
              <a:t>Walrus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Central and Gulf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5425"/>
            <a:ext cx="6515100" cy="508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central Geographic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Islands and rough coastline, northern reach of the rainforest extending to Turnagain Arm</a:t>
            </a:r>
          </a:p>
          <a:p>
            <a:r>
              <a:rPr lang="en-US" dirty="0" smtClean="0"/>
              <a:t> Glacial terminus forming the Anchorage Bowl</a:t>
            </a:r>
          </a:p>
          <a:p>
            <a:r>
              <a:rPr lang="en-US" dirty="0" smtClean="0"/>
              <a:t>Mountains and Glaciers with a broad plain extending between the Matanuska and Susitna 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2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91" y="3200400"/>
            <a:ext cx="549510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 and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Anchorage</a:t>
            </a:r>
          </a:p>
          <a:p>
            <a:r>
              <a:rPr lang="en-US" dirty="0" smtClean="0"/>
              <a:t>Seward </a:t>
            </a:r>
          </a:p>
          <a:p>
            <a:r>
              <a:rPr lang="en-US" dirty="0" smtClean="0"/>
              <a:t>Valdez </a:t>
            </a:r>
          </a:p>
          <a:p>
            <a:r>
              <a:rPr lang="en-US" dirty="0" smtClean="0"/>
              <a:t>Wasilla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Central Native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3"/>
            <a:ext cx="2375659" cy="27431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Dena’ina and Alutiiq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7" y="2819400"/>
            <a:ext cx="5258083" cy="378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5943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Northern Section:  Broad Coastal Plain</a:t>
            </a:r>
          </a:p>
          <a:p>
            <a:pPr lvl="1"/>
            <a:r>
              <a:rPr lang="en-US" sz="2400" dirty="0" smtClean="0"/>
              <a:t>Bordered by Brooks Range</a:t>
            </a:r>
          </a:p>
          <a:p>
            <a:r>
              <a:rPr lang="en-US" sz="2400" dirty="0" smtClean="0"/>
              <a:t>Treeless</a:t>
            </a:r>
          </a:p>
          <a:p>
            <a:r>
              <a:rPr lang="en-US" sz="2400" dirty="0" smtClean="0"/>
              <a:t>Permafrost</a:t>
            </a:r>
          </a:p>
          <a:p>
            <a:r>
              <a:rPr lang="en-US" sz="2400" dirty="0" smtClean="0"/>
              <a:t>Lakes and Ponds throughout tundra </a:t>
            </a:r>
          </a:p>
          <a:p>
            <a:r>
              <a:rPr lang="en-US" sz="2400" dirty="0" smtClean="0"/>
              <a:t>Fierce storms and Sandy Ridges on the Coast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10296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84" y="321765"/>
            <a:ext cx="55625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Central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5614442" cy="2583237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Communication</a:t>
            </a:r>
          </a:p>
          <a:p>
            <a:r>
              <a:rPr lang="en-US" sz="2400" dirty="0" smtClean="0"/>
              <a:t>Transportation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ishing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ederal Government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eal estate   </a:t>
            </a:r>
          </a:p>
          <a:p>
            <a:r>
              <a:rPr lang="en-US" sz="2400" dirty="0" smtClean="0"/>
              <a:t>Tourism </a:t>
            </a:r>
          </a:p>
          <a:p>
            <a:r>
              <a:rPr lang="en-US" sz="2400" dirty="0" smtClean="0"/>
              <a:t>Oil Services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8336"/>
            <a:ext cx="3457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05" y="4876800"/>
            <a:ext cx="3197770" cy="190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16" y="2078456"/>
            <a:ext cx="3551259" cy="26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0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Moose </a:t>
            </a:r>
          </a:p>
          <a:p>
            <a:r>
              <a:rPr lang="en-US" dirty="0" smtClean="0"/>
              <a:t>Brown bears</a:t>
            </a:r>
          </a:p>
          <a:p>
            <a:r>
              <a:rPr lang="en-US" dirty="0" smtClean="0"/>
              <a:t>Black bears</a:t>
            </a:r>
          </a:p>
          <a:p>
            <a:r>
              <a:rPr lang="en-US" dirty="0" smtClean="0"/>
              <a:t>Eagles</a:t>
            </a:r>
          </a:p>
          <a:p>
            <a:r>
              <a:rPr lang="en-US" dirty="0" smtClean="0"/>
              <a:t>Sea birds</a:t>
            </a:r>
          </a:p>
          <a:p>
            <a:r>
              <a:rPr lang="en-US" dirty="0" smtClean="0"/>
              <a:t>Dall Sheep </a:t>
            </a:r>
          </a:p>
          <a:p>
            <a:r>
              <a:rPr lang="en-US" dirty="0" smtClean="0"/>
              <a:t>Whales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 South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continental/coastal climate with medium precipitation and moderate to severe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72" y="2093976"/>
            <a:ext cx="5595928" cy="46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041324"/>
          </a:xfrm>
        </p:spPr>
        <p:txBody>
          <a:bodyPr/>
          <a:lstStyle/>
          <a:p>
            <a:r>
              <a:rPr lang="en-US" dirty="0" smtClean="0"/>
              <a:t>Southeast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8" y="1371600"/>
            <a:ext cx="5335042" cy="3593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Mountains </a:t>
            </a:r>
          </a:p>
          <a:p>
            <a:r>
              <a:rPr lang="en-US" sz="2400" dirty="0" smtClean="0"/>
              <a:t>Fjords </a:t>
            </a:r>
          </a:p>
          <a:p>
            <a:r>
              <a:rPr lang="en-US" sz="2400" dirty="0" smtClean="0"/>
              <a:t>Salmon Streams </a:t>
            </a:r>
          </a:p>
          <a:p>
            <a:r>
              <a:rPr lang="en-US" sz="2400" dirty="0" smtClean="0"/>
              <a:t>Narrow inside passages </a:t>
            </a:r>
          </a:p>
          <a:p>
            <a:r>
              <a:rPr lang="en-US" sz="2400" dirty="0" smtClean="0"/>
              <a:t>Glaciers </a:t>
            </a:r>
          </a:p>
          <a:p>
            <a:r>
              <a:rPr lang="en-US" sz="2400" dirty="0" smtClean="0"/>
              <a:t>Islands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4010"/>
            <a:ext cx="4827635" cy="37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984"/>
            <a:ext cx="5521596" cy="307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and Major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Juneau </a:t>
            </a:r>
          </a:p>
          <a:p>
            <a:r>
              <a:rPr lang="en-US" dirty="0" smtClean="0"/>
              <a:t>Sitka</a:t>
            </a:r>
          </a:p>
          <a:p>
            <a:r>
              <a:rPr lang="en-US" smtClean="0"/>
              <a:t>Ketchikan </a:t>
            </a:r>
          </a:p>
        </p:txBody>
      </p:sp>
    </p:spTree>
    <p:extLst>
      <p:ext uri="{BB962C8B-B14F-4D97-AF65-F5344CB8AC3E}">
        <p14:creationId xmlns:p14="http://schemas.microsoft.com/office/powerpoint/2010/main" val="4904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Inhabitants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47800"/>
            <a:ext cx="3938042" cy="3581398"/>
          </a:xfrm>
        </p:spPr>
        <p:txBody>
          <a:bodyPr/>
          <a:lstStyle/>
          <a:p>
            <a:r>
              <a:rPr lang="en-US" sz="2400" dirty="0" smtClean="0"/>
              <a:t>Tlingits, Haidas, Tsimshians</a:t>
            </a:r>
          </a:p>
          <a:p>
            <a:r>
              <a:rPr lang="en-US" sz="2400" dirty="0" smtClean="0">
                <a:hlinkClick r:id="rId2"/>
              </a:rPr>
              <a:t>http://sheldonmuseum.org/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67832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0" y="274637"/>
            <a:ext cx="3714750" cy="1563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Southeast Economic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3886200"/>
            <a:ext cx="2743200" cy="2295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 Government</a:t>
            </a:r>
          </a:p>
          <a:p>
            <a:r>
              <a:rPr lang="en-US" sz="2400" dirty="0" smtClean="0"/>
              <a:t>Fishing</a:t>
            </a:r>
          </a:p>
          <a:p>
            <a:r>
              <a:rPr lang="en-US" sz="2400" dirty="0" smtClean="0"/>
              <a:t>Tourism</a:t>
            </a:r>
          </a:p>
          <a:p>
            <a:r>
              <a:rPr lang="en-US" sz="2400" dirty="0" smtClean="0"/>
              <a:t>Timber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648075"/>
            <a:ext cx="47148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5429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Climate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4700042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Mid-latitude oceanic climate in the south</a:t>
            </a:r>
          </a:p>
          <a:p>
            <a:r>
              <a:rPr lang="en-US" sz="2400" dirty="0" smtClean="0"/>
              <a:t>Oceanic marine subpolar climate in the northern parts</a:t>
            </a:r>
          </a:p>
          <a:p>
            <a:r>
              <a:rPr lang="en-US" sz="2400" dirty="0" smtClean="0"/>
              <a:t>Mostly temperate rainforests</a:t>
            </a:r>
          </a:p>
          <a:p>
            <a:r>
              <a:rPr lang="en-US" sz="2400" dirty="0" smtClean="0"/>
              <a:t>High </a:t>
            </a:r>
            <a:r>
              <a:rPr lang="en-US" sz="2400" dirty="0"/>
              <a:t>p</a:t>
            </a:r>
            <a:r>
              <a:rPr lang="en-US" sz="2400" dirty="0" smtClean="0"/>
              <a:t>recipitation, relatively warm</a:t>
            </a:r>
          </a:p>
          <a:p>
            <a:r>
              <a:rPr lang="en-US" sz="2400" dirty="0" smtClean="0"/>
              <a:t>This is the warmest and wettest part of Alaska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1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Native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3"/>
            <a:ext cx="1728242" cy="31241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Inupiat</a:t>
            </a:r>
          </a:p>
          <a:p>
            <a:r>
              <a:rPr lang="en-US" sz="2400" dirty="0" smtClean="0"/>
              <a:t>Yupik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62078"/>
            <a:ext cx="589754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6477000" cy="43434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Sea lions </a:t>
            </a:r>
          </a:p>
          <a:p>
            <a:r>
              <a:rPr lang="en-US" dirty="0" smtClean="0"/>
              <a:t>Sea otters </a:t>
            </a:r>
          </a:p>
          <a:p>
            <a:r>
              <a:rPr lang="en-US" dirty="0" smtClean="0"/>
              <a:t>Brown bears</a:t>
            </a:r>
          </a:p>
          <a:p>
            <a:r>
              <a:rPr lang="en-US" dirty="0" smtClean="0"/>
              <a:t>Black bears</a:t>
            </a:r>
            <a:endParaRPr lang="en-US" dirty="0" smtClean="0"/>
          </a:p>
          <a:p>
            <a:r>
              <a:rPr lang="en-US" dirty="0" smtClean="0"/>
              <a:t>Whales </a:t>
            </a:r>
          </a:p>
          <a:p>
            <a:r>
              <a:rPr lang="en-US" dirty="0" smtClean="0"/>
              <a:t>Sea birds</a:t>
            </a:r>
          </a:p>
          <a:p>
            <a:r>
              <a:rPr lang="en-US" dirty="0" smtClean="0"/>
              <a:t>Sitka black tailed deer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Tundra</a:t>
            </a:r>
          </a:p>
          <a:p>
            <a:r>
              <a:rPr lang="en-US" sz="2400" dirty="0" smtClean="0"/>
              <a:t>Caribou </a:t>
            </a:r>
          </a:p>
          <a:p>
            <a:r>
              <a:rPr lang="en-US" sz="2400" dirty="0" smtClean="0"/>
              <a:t>Whales</a:t>
            </a:r>
          </a:p>
          <a:p>
            <a:r>
              <a:rPr lang="en-US" sz="2400" dirty="0" smtClean="0"/>
              <a:t>Polar bears</a:t>
            </a:r>
          </a:p>
          <a:p>
            <a:r>
              <a:rPr lang="en-US" sz="2400" dirty="0" smtClean="0"/>
              <a:t>Bearded seals</a:t>
            </a:r>
          </a:p>
          <a:p>
            <a:r>
              <a:rPr lang="en-US" sz="2400" dirty="0" smtClean="0"/>
              <a:t>Musk oxen </a:t>
            </a:r>
          </a:p>
          <a:p>
            <a:r>
              <a:rPr lang="en-US" sz="2400" dirty="0" smtClean="0"/>
              <a:t>Wolves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4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 and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Utqiagvik</a:t>
            </a:r>
            <a:r>
              <a:rPr lang="en-US" sz="2400" dirty="0" smtClean="0"/>
              <a:t> (Barrow) – the furthest north city in the U.S.</a:t>
            </a:r>
          </a:p>
          <a:p>
            <a:r>
              <a:rPr lang="en-US" sz="2400" dirty="0" smtClean="0"/>
              <a:t>Kotzebue </a:t>
            </a:r>
          </a:p>
          <a:p>
            <a:r>
              <a:rPr lang="en-US" sz="2400" dirty="0" smtClean="0"/>
              <a:t>Prudhoe Bay </a:t>
            </a:r>
          </a:p>
          <a:p>
            <a:r>
              <a:rPr lang="en-US" sz="2400" dirty="0" err="1" smtClean="0"/>
              <a:t>Anaktuvuk</a:t>
            </a:r>
            <a:r>
              <a:rPr lang="en-US" sz="2400" dirty="0" smtClean="0"/>
              <a:t> Pass </a:t>
            </a:r>
          </a:p>
        </p:txBody>
      </p:sp>
    </p:spTree>
    <p:extLst>
      <p:ext uri="{BB962C8B-B14F-4D97-AF65-F5344CB8AC3E}">
        <p14:creationId xmlns:p14="http://schemas.microsoft.com/office/powerpoint/2010/main" val="33680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626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3810000" cy="4343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Oil and Minerals</a:t>
            </a:r>
          </a:p>
          <a:p>
            <a:r>
              <a:rPr lang="en-US" sz="2400" dirty="0" smtClean="0"/>
              <a:t>Subsistence fishing and hunting</a:t>
            </a:r>
          </a:p>
          <a:p>
            <a:r>
              <a:rPr lang="en-US" sz="2400" dirty="0" smtClean="0"/>
              <a:t>Whaling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6973"/>
            <a:ext cx="4127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3529"/>
            <a:ext cx="3352800" cy="24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 of the Arctic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0"/>
            <a:ext cx="4166642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Arctic climate</a:t>
            </a:r>
          </a:p>
          <a:p>
            <a:r>
              <a:rPr lang="en-US" sz="2400" dirty="0" smtClean="0"/>
              <a:t>Extreme Cold in winter</a:t>
            </a:r>
          </a:p>
          <a:p>
            <a:r>
              <a:rPr lang="en-US" sz="2400" dirty="0" smtClean="0"/>
              <a:t>Short, </a:t>
            </a:r>
            <a:r>
              <a:rPr lang="en-US" sz="2400" dirty="0"/>
              <a:t>c</a:t>
            </a:r>
            <a:r>
              <a:rPr lang="en-US" sz="2400" dirty="0" smtClean="0"/>
              <a:t>ool summers</a:t>
            </a:r>
          </a:p>
          <a:p>
            <a:r>
              <a:rPr lang="en-US" sz="2400" dirty="0" smtClean="0"/>
              <a:t>The sun sets on November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does not rise until January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On May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the sun rises and does not set until August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02082"/>
            <a:ext cx="3279125" cy="212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8260</TotalTime>
  <Words>615</Words>
  <Application>Microsoft Office PowerPoint</Application>
  <PresentationFormat>On-screen Show (4:3)</PresentationFormat>
  <Paragraphs>190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Gill Sans MT</vt:lpstr>
      <vt:lpstr>Impact</vt:lpstr>
      <vt:lpstr>Badge</vt:lpstr>
      <vt:lpstr>Alaska Regions</vt:lpstr>
      <vt:lpstr>PowerPoint Presentation</vt:lpstr>
      <vt:lpstr>Arctic</vt:lpstr>
      <vt:lpstr>Arctic Geography</vt:lpstr>
      <vt:lpstr>Arctic Native Groups</vt:lpstr>
      <vt:lpstr>Plants and Animals</vt:lpstr>
      <vt:lpstr>Major cities and Hubs</vt:lpstr>
      <vt:lpstr>Economic Base</vt:lpstr>
      <vt:lpstr>Climate and Weather of the Arctic</vt:lpstr>
      <vt:lpstr>Your Questions</vt:lpstr>
      <vt:lpstr>Interior</vt:lpstr>
      <vt:lpstr>Interior Geography</vt:lpstr>
      <vt:lpstr>Interior Native Groups</vt:lpstr>
      <vt:lpstr>Plants and Animals</vt:lpstr>
      <vt:lpstr>Climate and Weather Interior</vt:lpstr>
      <vt:lpstr>Major Cities and Hubs</vt:lpstr>
      <vt:lpstr>Economic Base Interior</vt:lpstr>
      <vt:lpstr>Your Questions</vt:lpstr>
      <vt:lpstr>Bering Sea Coast</vt:lpstr>
      <vt:lpstr>Geography Bering Sea </vt:lpstr>
      <vt:lpstr>Bering Sea Native Groups</vt:lpstr>
      <vt:lpstr>Plants and Animals</vt:lpstr>
      <vt:lpstr>Major cities and hubs</vt:lpstr>
      <vt:lpstr>Economic Base Bering Sea Coast</vt:lpstr>
      <vt:lpstr>Bering Sea Coast Climate</vt:lpstr>
      <vt:lpstr>Your Questions</vt:lpstr>
      <vt:lpstr>Alaska Peninsula and Aleutians</vt:lpstr>
      <vt:lpstr>Geography</vt:lpstr>
      <vt:lpstr>Climate and Weather</vt:lpstr>
      <vt:lpstr>Major Cities and Hubs</vt:lpstr>
      <vt:lpstr>Aleutians Inhabitants</vt:lpstr>
      <vt:lpstr>Economic Base</vt:lpstr>
      <vt:lpstr>Plants and Animals</vt:lpstr>
      <vt:lpstr>Your Questions</vt:lpstr>
      <vt:lpstr>South Central and Gulf Coast</vt:lpstr>
      <vt:lpstr>South central Geographic Features</vt:lpstr>
      <vt:lpstr>PowerPoint Presentation</vt:lpstr>
      <vt:lpstr>Major cities and Hubs</vt:lpstr>
      <vt:lpstr>South Central Native Groups</vt:lpstr>
      <vt:lpstr>South Central Economics</vt:lpstr>
      <vt:lpstr>Plants and Animals</vt:lpstr>
      <vt:lpstr>Climate and Weather South Central</vt:lpstr>
      <vt:lpstr>Southeast</vt:lpstr>
      <vt:lpstr>Southeast Geography</vt:lpstr>
      <vt:lpstr>PowerPoint Presentation</vt:lpstr>
      <vt:lpstr>Cities and Major Hubs</vt:lpstr>
      <vt:lpstr>Southeast Inhabitants</vt:lpstr>
      <vt:lpstr>Southeast Economic Base</vt:lpstr>
      <vt:lpstr>Southeast Climate and Weather</vt:lpstr>
      <vt:lpstr>Plants and Animals </vt:lpstr>
    </vt:vector>
  </TitlesOfParts>
  <Company>Anchorage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Regions</dc:title>
  <dc:creator>%username%</dc:creator>
  <cp:lastModifiedBy>haviland_rebecca</cp:lastModifiedBy>
  <cp:revision>42</cp:revision>
  <dcterms:created xsi:type="dcterms:W3CDTF">2012-10-03T15:42:08Z</dcterms:created>
  <dcterms:modified xsi:type="dcterms:W3CDTF">2020-02-07T18:00:21Z</dcterms:modified>
</cp:coreProperties>
</file>